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7" r:id="rId2"/>
    <p:sldId id="256" r:id="rId3"/>
    <p:sldId id="258" r:id="rId4"/>
    <p:sldId id="259" r:id="rId5"/>
    <p:sldId id="266" r:id="rId6"/>
    <p:sldId id="264" r:id="rId7"/>
    <p:sldId id="260" r:id="rId8"/>
    <p:sldId id="261" r:id="rId9"/>
    <p:sldId id="262" r:id="rId10"/>
    <p:sldId id="263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91D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B3172C8-BDB1-49B5-B8EA-0AE4BD2DA624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37216CE-A0F4-4B28-A9AF-AA7F08BC7E12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custGeom>
            <a:avLst/>
            <a:gdLst/>
            <a:ahLst/>
            <a:cxnLst/>
            <a:rect l="0" t="0" r="0" b="0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4" name="Shape 54"/>
          <p:cNvSpPr txBox="1">
            <a:spLocks noGrp="1"/>
          </p:cNvSpPr>
          <p:nvPr>
            <p:ph type="body" idx="1"/>
          </p:nvPr>
        </p:nvSpPr>
        <p:spPr>
          <a:xfrm>
            <a:off x="685800" y="4343400"/>
            <a:ext cx="5486399" cy="4114800"/>
          </a:xfrm>
          <a:prstGeom prst="rect">
            <a:avLst/>
          </a:prstGeom>
        </p:spPr>
        <p:txBody>
          <a:bodyPr lIns="91425" tIns="91425" rIns="91425" bIns="91425" anchor="t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37216CE-A0F4-4B28-A9AF-AA7F08BC7E12}" type="slidenum">
              <a:rPr lang="en-US" smtClean="0"/>
              <a:t>6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le">
    <p:bg>
      <p:bgPr>
        <a:blipFill>
          <a:blip r:embed="rId2">
            <a:alphaModFix/>
          </a:blip>
          <a:stretch>
            <a:fillRect/>
          </a:stretch>
        </a:blipFill>
        <a:effectLst/>
      </p:bgPr>
    </p:bg>
    <p:spTree>
      <p:nvGrpSpPr>
        <p:cNvPr id="1" name="Shape 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hape 9"/>
          <p:cNvSpPr txBox="1">
            <a:spLocks noGrp="1"/>
          </p:cNvSpPr>
          <p:nvPr>
            <p:ph type="ctrTitle"/>
          </p:nvPr>
        </p:nvSpPr>
        <p:spPr>
          <a:xfrm>
            <a:off x="685800" y="3189150"/>
            <a:ext cx="4126799" cy="1546500"/>
          </a:xfrm>
          <a:prstGeom prst="rect">
            <a:avLst/>
          </a:prstGeom>
        </p:spPr>
        <p:txBody>
          <a:bodyPr lIns="91425" tIns="91425" rIns="91425" bIns="91425" anchor="b" anchorCtr="0"/>
          <a:lstStyle>
            <a:lvl1pPr lvl="0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4800" b="1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1pPr>
            <a:lvl2pPr lvl="1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2pPr>
            <a:lvl3pPr lvl="2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3pPr>
            <a:lvl4pPr lvl="3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4pPr>
            <a:lvl5pPr lvl="4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5pPr>
            <a:lvl6pPr lvl="5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6pPr>
            <a:lvl7pPr lvl="6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7pPr>
            <a:lvl8pPr lvl="7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8pPr>
            <a:lvl9pPr lvl="8">
              <a:spcBef>
                <a:spcPts val="0"/>
              </a:spcBef>
              <a:buClr>
                <a:srgbClr val="FFFFFF"/>
              </a:buClr>
              <a:buSzPct val="100000"/>
              <a:buFont typeface="Playfair Display"/>
              <a:defRPr sz="6000">
                <a:solidFill>
                  <a:srgbClr val="FFFFFF"/>
                </a:solidFill>
                <a:latin typeface="Playfair Display"/>
                <a:ea typeface="Playfair Display"/>
                <a:cs typeface="Playfair Display"/>
                <a:sym typeface="Playfair Display"/>
              </a:defRPr>
            </a:lvl9pPr>
          </a:lstStyle>
          <a:p>
            <a:endParaRPr/>
          </a:p>
        </p:txBody>
      </p:sp>
      <p:sp>
        <p:nvSpPr>
          <p:cNvPr id="10" name="Shape 10"/>
          <p:cNvSpPr/>
          <p:nvPr/>
        </p:nvSpPr>
        <p:spPr>
          <a:xfrm>
            <a:off x="25" y="5216825"/>
            <a:ext cx="9144000" cy="1641300"/>
          </a:xfrm>
          <a:prstGeom prst="rect">
            <a:avLst/>
          </a:prstGeom>
          <a:solidFill>
            <a:srgbClr val="FFD900"/>
          </a:solidFill>
          <a:ln>
            <a:noFill/>
          </a:ln>
        </p:spPr>
        <p:txBody>
          <a:bodyPr lIns="91425" tIns="91425" rIns="91425" bIns="91425" anchor="ctr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5355C3D-59C3-4A6E-91AF-9CF7147B1597}" type="datetimeFigureOut">
              <a:rPr lang="en-US" smtClean="0"/>
              <a:t>2021-01-21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1036A2-0327-4918-A5B8-32B15DC7106B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7" Type="http://schemas.openxmlformats.org/officeDocument/2006/relationships/image" Target="../media/image13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jpe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Shape 56"/>
          <p:cNvSpPr txBox="1">
            <a:spLocks noGrp="1"/>
          </p:cNvSpPr>
          <p:nvPr>
            <p:ph type="ctrTitle"/>
          </p:nvPr>
        </p:nvSpPr>
        <p:spPr>
          <a:xfrm>
            <a:off x="685800" y="3189150"/>
            <a:ext cx="4126799" cy="1546500"/>
          </a:xfrm>
          <a:prstGeom prst="rect">
            <a:avLst/>
          </a:prstGeom>
        </p:spPr>
        <p:txBody>
          <a:bodyPr lIns="91425" tIns="91425" rIns="91425" bIns="91425" anchor="b" anchorCtr="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" dirty="0" smtClean="0"/>
              <a:t>Street Light Automation </a:t>
            </a:r>
            <a:endParaRPr lang="en" dirty="0"/>
          </a:p>
        </p:txBody>
      </p:sp>
      <p:pic>
        <p:nvPicPr>
          <p:cNvPr id="5" name="Picture 2" descr="C:\Users\Admin\Desktop\Morph Sofrware PPT\morphsoftware.pn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285728"/>
            <a:ext cx="9143999" cy="64294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170" name="Picture 2" descr="C:\Users\HP\Desktop\asd\1f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81000"/>
            <a:ext cx="8610600" cy="60960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533400"/>
            <a:ext cx="263842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5602" name="Picture 2" descr="C:\Users\HP\Desktop\2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381000"/>
            <a:ext cx="8610600" cy="60960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533400"/>
            <a:ext cx="263842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1026" name="Picture 2" descr="C:\Users\HP\Desktop\asd\1a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399" y="304800"/>
            <a:ext cx="8839201" cy="61722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533400"/>
            <a:ext cx="24860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HP\Desktop\asd\1b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304800"/>
            <a:ext cx="8686800" cy="61722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172200" y="533400"/>
            <a:ext cx="25622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asd\1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686800" cy="60960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609600"/>
            <a:ext cx="2486025" cy="604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HP\Desktop\asd\1c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686800" cy="6096000"/>
          </a:xfrm>
          <a:prstGeom prst="rect">
            <a:avLst/>
          </a:prstGeom>
          <a:noFill/>
        </p:spPr>
      </p:pic>
      <p:pic>
        <p:nvPicPr>
          <p:cNvPr id="3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324600" y="609600"/>
            <a:ext cx="2486025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381000" y="1219200"/>
            <a:ext cx="990600" cy="876300"/>
          </a:xfrm>
          <a:prstGeom prst="ellipse">
            <a:avLst/>
          </a:prstGeom>
          <a:noFill/>
        </p:spPr>
      </p:pic>
      <p:sp>
        <p:nvSpPr>
          <p:cNvPr id="8194" name="AutoShape 2"/>
          <p:cNvSpPr>
            <a:spLocks noChangeArrowheads="1"/>
          </p:cNvSpPr>
          <p:nvPr/>
        </p:nvSpPr>
        <p:spPr bwMode="auto">
          <a:xfrm>
            <a:off x="228600" y="2362200"/>
            <a:ext cx="4038600" cy="21336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70C0"/>
            </a:solidFill>
            <a:prstDash val="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 Develop a repeatable model that    can be applied throughout the Industry.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 Embedded intelligent capability of a modular </a:t>
            </a:r>
            <a: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   </a:t>
            </a:r>
            <a:br>
              <a:rPr kumimoji="0" lang="en-US" sz="1400" b="0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</a:b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robotic system.</a:t>
            </a:r>
          </a:p>
          <a:p>
            <a:pPr fontAlgn="base">
              <a:spcBef>
                <a:spcPct val="0"/>
              </a:spcBef>
              <a:spcAft>
                <a:spcPts val="1000"/>
              </a:spcAft>
              <a:buFontTx/>
              <a:buChar char="-"/>
            </a:pPr>
            <a:r>
              <a:rPr lang="en-US" sz="1400" dirty="0" smtClean="0"/>
              <a:t>Embedded Wireless Sensor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  <a:buFontTx/>
              <a:buChar char="-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 Network with Wireless Power Transmission </a:t>
            </a: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195" name="Picture 3" descr="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019800" y="228600"/>
            <a:ext cx="263842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198" name="Picture 6" descr="C:\Users\HP\Downloads\Embedded-removebg-preview (1)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95532" y="1329396"/>
            <a:ext cx="618203" cy="609600"/>
          </a:xfrm>
          <a:prstGeom prst="rect">
            <a:avLst/>
          </a:prstGeom>
          <a:noFill/>
        </p:spPr>
      </p:pic>
      <p:sp>
        <p:nvSpPr>
          <p:cNvPr id="12" name="TextBox 11"/>
          <p:cNvSpPr txBox="1"/>
          <p:nvPr/>
        </p:nvSpPr>
        <p:spPr>
          <a:xfrm>
            <a:off x="1600200" y="1371600"/>
            <a:ext cx="25908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2200" b="1" dirty="0"/>
              <a:t>Embedded System</a:t>
            </a:r>
            <a:endParaRPr lang="en-US" sz="2200" dirty="0"/>
          </a:p>
        </p:txBody>
      </p:sp>
      <p:pic>
        <p:nvPicPr>
          <p:cNvPr id="8199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0" y="457200"/>
            <a:ext cx="3352800" cy="457200"/>
          </a:xfrm>
          <a:prstGeom prst="rect">
            <a:avLst/>
          </a:prstGeom>
          <a:noFill/>
        </p:spPr>
      </p:pic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0" y="45720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1" i="0" u="none" strike="noStrike" cap="none" normalizeH="0" baseline="0" smtClean="0">
                <a:ln>
                  <a:noFill/>
                </a:ln>
                <a:solidFill>
                  <a:srgbClr val="FFFFFF"/>
                </a:solidFill>
                <a:effectLst/>
                <a:latin typeface="Arial" pitchFamily="34" charset="0"/>
                <a:ea typeface="Arial" pitchFamily="34" charset="0"/>
                <a:cs typeface="Arial" pitchFamily="34" charset="0"/>
              </a:rPr>
              <a:t>Our Services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8206" name="Picture 14" descr="C:\Users\HP\Desktop\asdd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5029200" y="1219200"/>
            <a:ext cx="904875" cy="857250"/>
          </a:xfrm>
          <a:prstGeom prst="rect">
            <a:avLst/>
          </a:prstGeom>
          <a:noFill/>
        </p:spPr>
      </p:pic>
      <p:sp>
        <p:nvSpPr>
          <p:cNvPr id="22" name="TextBox 21"/>
          <p:cNvSpPr txBox="1"/>
          <p:nvPr/>
        </p:nvSpPr>
        <p:spPr>
          <a:xfrm>
            <a:off x="6172200" y="1371600"/>
            <a:ext cx="2590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IN" sz="3200" b="1" dirty="0" smtClean="0"/>
              <a:t>IoT</a:t>
            </a:r>
            <a:endParaRPr lang="en-US" sz="3200" dirty="0"/>
          </a:p>
        </p:txBody>
      </p:sp>
      <p:sp>
        <p:nvSpPr>
          <p:cNvPr id="23" name="AutoShape 2"/>
          <p:cNvSpPr>
            <a:spLocks noChangeArrowheads="1"/>
          </p:cNvSpPr>
          <p:nvPr/>
        </p:nvSpPr>
        <p:spPr bwMode="auto">
          <a:xfrm>
            <a:off x="4800600" y="2438400"/>
            <a:ext cx="3962400" cy="2057400"/>
          </a:xfrm>
          <a:prstGeom prst="roundRect">
            <a:avLst>
              <a:gd name="adj" fmla="val 16667"/>
            </a:avLst>
          </a:prstGeom>
          <a:solidFill>
            <a:srgbClr val="FFFFFF"/>
          </a:solidFill>
          <a:ln w="9525">
            <a:solidFill>
              <a:srgbClr val="0070C0"/>
            </a:solidFill>
            <a:prstDash val="dashDot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 fontAlgn="base">
              <a:spcBef>
                <a:spcPct val="0"/>
              </a:spcBef>
              <a:spcAft>
                <a:spcPts val="1000"/>
              </a:spcAft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 Develop IoT project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  <a:buFontTx/>
              <a:buChar char="-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Build IoT solutions faster, cheaper and better.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  <a:buFontTx/>
              <a:buChar char="-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Device management,</a:t>
            </a:r>
          </a:p>
          <a:p>
            <a:pPr lvl="0" fontAlgn="base">
              <a:spcBef>
                <a:spcPct val="0"/>
              </a:spcBef>
              <a:spcAft>
                <a:spcPts val="1000"/>
              </a:spcAft>
              <a:buFontTx/>
              <a:buChar char="-"/>
            </a:pPr>
            <a:r>
              <a:rPr kumimoji="0" lang="en-US" sz="1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- Processing analysis and visualization,</a:t>
            </a:r>
          </a:p>
          <a:p>
            <a:pPr marL="0" marR="0" lvl="0" indent="0" algn="l" defTabSz="914400" rtl="0" eaLnBrk="1" fontAlgn="base" latinLnBrk="0" hangingPunct="1">
              <a:lnSpc>
                <a:spcPct val="13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34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1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Arial" pitchFamily="34" charset="0"/>
            </a:endParaRP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207" name="Rectangle 15"/>
          <p:cNvSpPr>
            <a:spLocks noChangeArrowheads="1"/>
          </p:cNvSpPr>
          <p:nvPr/>
        </p:nvSpPr>
        <p:spPr bwMode="auto">
          <a:xfrm>
            <a:off x="152400" y="5867400"/>
            <a:ext cx="8534400" cy="381000"/>
          </a:xfrm>
          <a:prstGeom prst="rect">
            <a:avLst/>
          </a:prstGeom>
          <a:solidFill>
            <a:srgbClr val="F79646"/>
          </a:solidFill>
          <a:ln w="38100">
            <a:noFill/>
            <a:miter lim="800000"/>
            <a:headEnd/>
            <a:tailEnd/>
          </a:ln>
          <a:effectLst>
            <a:outerShdw dist="28398" dir="3806097" algn="ctr" rotWithShape="0">
              <a:srgbClr val="974706">
                <a:alpha val="50000"/>
              </a:srgbClr>
            </a:outerShdw>
          </a:effec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r>
              <a:rPr kumimoji="0" lang="en-US" sz="1800" b="1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  <a:cs typeface="Arial" pitchFamily="34" charset="0"/>
              </a:rPr>
              <a:t>We conceptualize and deliver innovative solutions to complex business problems</a:t>
            </a:r>
            <a:endParaRPr kumimoji="0" lang="en-US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 descr="C:\Users\HP\Desktop\asd\1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381000"/>
            <a:ext cx="8763000" cy="62484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400800" y="572738"/>
            <a:ext cx="2438399" cy="57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C:\Users\HP\Desktop\asd\1d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" y="457200"/>
            <a:ext cx="8458200" cy="60198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096000" y="635388"/>
            <a:ext cx="2562225" cy="5838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C:\Users\HP\Desktop\asd\1e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52400" y="457200"/>
            <a:ext cx="8991600" cy="5943600"/>
          </a:xfrm>
          <a:prstGeom prst="rect">
            <a:avLst/>
          </a:prstGeom>
          <a:noFill/>
        </p:spPr>
      </p:pic>
      <p:pic>
        <p:nvPicPr>
          <p:cNvPr id="5" name="Picture 3" descr="9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48400" y="609600"/>
            <a:ext cx="2638425" cy="681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106</TotalTime>
  <Words>61</Words>
  <Application>Microsoft Office PowerPoint</Application>
  <PresentationFormat>On-screen Show (4:3)</PresentationFormat>
  <Paragraphs>15</Paragraphs>
  <Slides>11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Street Light Automation 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Street Light Automation</dc:title>
  <dc:creator>HP</dc:creator>
  <cp:lastModifiedBy>HP</cp:lastModifiedBy>
  <cp:revision>14</cp:revision>
  <dcterms:created xsi:type="dcterms:W3CDTF">2021-01-21T06:55:30Z</dcterms:created>
  <dcterms:modified xsi:type="dcterms:W3CDTF">2021-01-21T08:41:30Z</dcterms:modified>
</cp:coreProperties>
</file>