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6" r:id="rId6"/>
    <p:sldId id="264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172C8-BDB1-49B5-B8EA-0AE4BD2DA624}" type="datetimeFigureOut">
              <a:rPr lang="en-US" smtClean="0"/>
              <a:t>2021-01-21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216CE-A0F4-4B28-A9AF-AA7F08BC7E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16CE-A0F4-4B28-A9AF-AA7F08BC7E1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3D-59C3-4A6E-91AF-9CF7147B1597}" type="datetimeFigureOut">
              <a:rPr lang="en-US" smtClean="0"/>
              <a:t>2021-01-21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36A2-0327-4918-A5B8-32B15DC7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3D-59C3-4A6E-91AF-9CF7147B1597}" type="datetimeFigureOut">
              <a:rPr lang="en-US" smtClean="0"/>
              <a:t>2021-01-21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36A2-0327-4918-A5B8-32B15DC7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3D-59C3-4A6E-91AF-9CF7147B1597}" type="datetimeFigureOut">
              <a:rPr lang="en-US" smtClean="0"/>
              <a:t>2021-01-21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36A2-0327-4918-A5B8-32B15DC7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3189150"/>
            <a:ext cx="4126799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Playfair Display"/>
              <a:defRPr sz="4800" b="1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Playfair Display"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Playfair Display"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Playfair Display"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Playfair Display"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Playfair Display"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Playfair Display"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Playfair Display"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Playfair Display"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25" y="5216825"/>
            <a:ext cx="9144000" cy="1641300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3D-59C3-4A6E-91AF-9CF7147B1597}" type="datetimeFigureOut">
              <a:rPr lang="en-US" smtClean="0"/>
              <a:t>2021-01-21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36A2-0327-4918-A5B8-32B15DC7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3D-59C3-4A6E-91AF-9CF7147B1597}" type="datetimeFigureOut">
              <a:rPr lang="en-US" smtClean="0"/>
              <a:t>2021-01-21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36A2-0327-4918-A5B8-32B15DC7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3D-59C3-4A6E-91AF-9CF7147B1597}" type="datetimeFigureOut">
              <a:rPr lang="en-US" smtClean="0"/>
              <a:t>2021-01-21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36A2-0327-4918-A5B8-32B15DC7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3D-59C3-4A6E-91AF-9CF7147B1597}" type="datetimeFigureOut">
              <a:rPr lang="en-US" smtClean="0"/>
              <a:t>2021-01-21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36A2-0327-4918-A5B8-32B15DC7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3D-59C3-4A6E-91AF-9CF7147B1597}" type="datetimeFigureOut">
              <a:rPr lang="en-US" smtClean="0"/>
              <a:t>2021-01-21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36A2-0327-4918-A5B8-32B15DC7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3D-59C3-4A6E-91AF-9CF7147B1597}" type="datetimeFigureOut">
              <a:rPr lang="en-US" smtClean="0"/>
              <a:t>2021-01-21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36A2-0327-4918-A5B8-32B15DC7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3D-59C3-4A6E-91AF-9CF7147B1597}" type="datetimeFigureOut">
              <a:rPr lang="en-US" smtClean="0"/>
              <a:t>2021-01-21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36A2-0327-4918-A5B8-32B15DC7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5C3D-59C3-4A6E-91AF-9CF7147B1597}" type="datetimeFigureOut">
              <a:rPr lang="en-US" smtClean="0"/>
              <a:t>2021-01-21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36A2-0327-4918-A5B8-32B15DC7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55C3D-59C3-4A6E-91AF-9CF7147B1597}" type="datetimeFigureOut">
              <a:rPr lang="en-US" smtClean="0"/>
              <a:t>2021-01-21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036A2-0327-4918-A5B8-32B15DC710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685800" y="3189150"/>
            <a:ext cx="4126799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Street Light Automation </a:t>
            </a:r>
            <a:endParaRPr lang="en" dirty="0"/>
          </a:p>
        </p:txBody>
      </p:sp>
      <p:pic>
        <p:nvPicPr>
          <p:cNvPr id="5" name="Picture 2" descr="C:\Users\Admin\Desktop\Morph Sofrware PPT\morphsoftwa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28"/>
            <a:ext cx="9143999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P\Desktop\asd\1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610600" cy="6096000"/>
          </a:xfrm>
          <a:prstGeom prst="rect">
            <a:avLst/>
          </a:prstGeom>
          <a:noFill/>
        </p:spPr>
      </p:pic>
      <p:pic>
        <p:nvPicPr>
          <p:cNvPr id="5" name="Picture 3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533400"/>
            <a:ext cx="263842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HP\Desktop\2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610600" cy="6096000"/>
          </a:xfrm>
          <a:prstGeom prst="rect">
            <a:avLst/>
          </a:prstGeom>
          <a:noFill/>
        </p:spPr>
      </p:pic>
      <p:pic>
        <p:nvPicPr>
          <p:cNvPr id="5" name="Picture 3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533400"/>
            <a:ext cx="263842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esktop\asd\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399" y="304800"/>
            <a:ext cx="8839201" cy="6172200"/>
          </a:xfrm>
          <a:prstGeom prst="rect">
            <a:avLst/>
          </a:prstGeom>
          <a:noFill/>
        </p:spPr>
      </p:pic>
      <p:pic>
        <p:nvPicPr>
          <p:cNvPr id="5" name="Picture 3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33400"/>
            <a:ext cx="2486025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asd\1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86800" cy="6172200"/>
          </a:xfrm>
          <a:prstGeom prst="rect">
            <a:avLst/>
          </a:prstGeom>
          <a:noFill/>
        </p:spPr>
      </p:pic>
      <p:pic>
        <p:nvPicPr>
          <p:cNvPr id="5" name="Picture 3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533400"/>
            <a:ext cx="2562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asd\1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686800" cy="6096000"/>
          </a:xfrm>
          <a:prstGeom prst="rect">
            <a:avLst/>
          </a:prstGeom>
          <a:noFill/>
        </p:spPr>
      </p:pic>
      <p:pic>
        <p:nvPicPr>
          <p:cNvPr id="5" name="Picture 3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609600"/>
            <a:ext cx="2486025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asd\1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686800" cy="6096000"/>
          </a:xfrm>
          <a:prstGeom prst="rect">
            <a:avLst/>
          </a:prstGeom>
          <a:noFill/>
        </p:spPr>
      </p:pic>
      <p:pic>
        <p:nvPicPr>
          <p:cNvPr id="3" name="Picture 3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609600"/>
            <a:ext cx="24860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19200"/>
            <a:ext cx="990600" cy="876300"/>
          </a:xfrm>
          <a:prstGeom prst="ellipse">
            <a:avLst/>
          </a:prstGeom>
          <a:noFill/>
        </p:spPr>
      </p:pic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228600" y="2362200"/>
            <a:ext cx="4038600" cy="2133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70C0"/>
            </a:solidFill>
            <a:prstDash val="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 Develop a repeatable model that    can be applied throughout the Industry.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 Embedded intelligent capability of a modular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robotic system.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  <a:buFontTx/>
              <a:buChar char="-"/>
            </a:pPr>
            <a:r>
              <a:rPr lang="en-US" sz="1400" dirty="0" smtClean="0"/>
              <a:t>Embedded Wireless Sensor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  <a:buFontTx/>
              <a:buChar char="-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Network with Wireless Power Transmission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 descr="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28600"/>
            <a:ext cx="263842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C:\Users\HP\Downloads\Embedded-removebg-preview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5532" y="1329396"/>
            <a:ext cx="618203" cy="6096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600200" y="1371600"/>
            <a:ext cx="259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b="1" dirty="0"/>
              <a:t>Embedded System</a:t>
            </a:r>
            <a:endParaRPr lang="en-US" sz="2200" dirty="0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57200"/>
            <a:ext cx="3352800" cy="457200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Our Services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206" name="Picture 14" descr="C:\Users\HP\Desktop\asd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29200" y="1219200"/>
            <a:ext cx="904875" cy="85725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6172200" y="1371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/>
              <a:t>IoT</a:t>
            </a:r>
            <a:endParaRPr lang="en-US" sz="3200" dirty="0"/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4800600" y="2438400"/>
            <a:ext cx="3962400" cy="2057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70C0"/>
            </a:solidFill>
            <a:prstDash val="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 Develop IoT project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  <a:buFontTx/>
              <a:buChar char="-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Build IoT solutions faster, cheaper and better.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  <a:buFontTx/>
              <a:buChar char="-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Device management,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  <a:buFontTx/>
              <a:buChar char="-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 Processing analysis and visualization,</a:t>
            </a:r>
          </a:p>
          <a:p>
            <a:pPr marL="0" marR="0" lvl="0" indent="0" algn="l" defTabSz="914400" rtl="0" eaLnBrk="1" fontAlgn="base" latinLnBrk="0" hangingPunct="1">
              <a:lnSpc>
                <a:spcPct val="134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34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52400" y="5867400"/>
            <a:ext cx="8534400" cy="381000"/>
          </a:xfrm>
          <a:prstGeom prst="rect">
            <a:avLst/>
          </a:prstGeom>
          <a:solidFill>
            <a:srgbClr val="F79646"/>
          </a:solidFill>
          <a:ln w="38100">
            <a:noFill/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We conceptualize and deliver innovative solutions to complex business problems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asd\1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"/>
            <a:ext cx="8763000" cy="6248400"/>
          </a:xfrm>
          <a:prstGeom prst="rect">
            <a:avLst/>
          </a:prstGeom>
          <a:noFill/>
        </p:spPr>
      </p:pic>
      <p:pic>
        <p:nvPicPr>
          <p:cNvPr id="5" name="Picture 3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72738"/>
            <a:ext cx="2438399" cy="57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asd\1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458200" cy="6019800"/>
          </a:xfrm>
          <a:prstGeom prst="rect">
            <a:avLst/>
          </a:prstGeom>
          <a:noFill/>
        </p:spPr>
      </p:pic>
      <p:pic>
        <p:nvPicPr>
          <p:cNvPr id="5" name="Picture 3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635388"/>
            <a:ext cx="2562225" cy="58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P\Desktop\asd\1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457200"/>
            <a:ext cx="8991600" cy="5943600"/>
          </a:xfrm>
          <a:prstGeom prst="rect">
            <a:avLst/>
          </a:prstGeom>
          <a:noFill/>
        </p:spPr>
      </p:pic>
      <p:pic>
        <p:nvPicPr>
          <p:cNvPr id="5" name="Picture 3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609600"/>
            <a:ext cx="263842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61</Words>
  <Application>Microsoft Office PowerPoint</Application>
  <PresentationFormat>On-screen Show (4:3)</PresentationFormat>
  <Paragraphs>15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Street Light Automation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Street Light Automation</dc:title>
  <dc:creator>HP</dc:creator>
  <cp:lastModifiedBy>HP</cp:lastModifiedBy>
  <cp:revision>14</cp:revision>
  <dcterms:created xsi:type="dcterms:W3CDTF">2021-01-21T06:55:30Z</dcterms:created>
  <dcterms:modified xsi:type="dcterms:W3CDTF">2021-01-21T08:41:30Z</dcterms:modified>
</cp:coreProperties>
</file>